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ags/tag27.xml" ContentType="application/vnd.openxmlformats-officedocument.presentationml.tags+xml"/>
  <Override PartName="/ppt/theme/theme3.xml" ContentType="application/vnd.openxmlformats-officedocument.theme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4" r:id="rId2"/>
  </p:sldMasterIdLst>
  <p:handoutMasterIdLst>
    <p:handoutMasterId r:id="rId4"/>
  </p:handoutMasterIdLst>
  <p:sldIdLst>
    <p:sldId id="257" r:id="rId3"/>
  </p:sldIdLst>
  <p:sldSz cx="6858000" cy="9906000" type="A4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2952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00F4F-A62C-4E66-940D-6006111737E4}" type="datetimeFigureOut">
              <a:rPr lang="en-AU" smtClean="0"/>
              <a:t>8/8/2023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39566-3F63-4DD2-B652-B5F971AFF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778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8.sv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6.sv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Relationship Id="rId4" Type="http://schemas.openxmlformats.org/officeDocument/2006/relationships/image" Target="../media/image8.sv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6.sv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EE45B-88F8-414E-A760-D81235918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792480"/>
            <a:ext cx="3086100" cy="3169920"/>
          </a:xfrm>
        </p:spPr>
        <p:txBody>
          <a:bodyPr anchor="b"/>
          <a:lstStyle>
            <a:lvl1pPr algn="l">
              <a:defRPr sz="5633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381AA-6F3B-434D-8422-E9ECE5FC5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3962400"/>
            <a:ext cx="3086100" cy="3169920"/>
          </a:xfrm>
        </p:spPr>
        <p:txBody>
          <a:bodyPr tIns="182880" bIns="182880" anchor="t" anchorCtr="0"/>
          <a:lstStyle>
            <a:lvl1pPr marL="0" indent="0" algn="l">
              <a:buNone/>
              <a:defRPr sz="3286"/>
            </a:lvl1pPr>
            <a:lvl2pPr marL="536558" indent="0" algn="ctr">
              <a:buNone/>
              <a:defRPr sz="2347"/>
            </a:lvl2pPr>
            <a:lvl3pPr marL="1073117" indent="0" algn="ctr">
              <a:buNone/>
              <a:defRPr sz="2113"/>
            </a:lvl3pPr>
            <a:lvl4pPr marL="1609675" indent="0" algn="ctr">
              <a:buNone/>
              <a:defRPr sz="1878"/>
            </a:lvl4pPr>
            <a:lvl5pPr marL="2146234" indent="0" algn="ctr">
              <a:buNone/>
              <a:defRPr sz="1878"/>
            </a:lvl5pPr>
            <a:lvl6pPr marL="2682792" indent="0" algn="ctr">
              <a:buNone/>
              <a:defRPr sz="1878"/>
            </a:lvl6pPr>
            <a:lvl7pPr marL="3219351" indent="0" algn="ctr">
              <a:buNone/>
              <a:defRPr sz="1878"/>
            </a:lvl7pPr>
            <a:lvl8pPr marL="3755909" indent="0" algn="ctr">
              <a:buNone/>
              <a:defRPr sz="1878"/>
            </a:lvl8pPr>
            <a:lvl9pPr marL="4292468" indent="0" algn="ctr">
              <a:buNone/>
              <a:defRPr sz="1878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A711F375-21C1-4CFA-B5ED-D95FA2E72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33724" b="16368"/>
          <a:stretch/>
        </p:blipFill>
        <p:spPr>
          <a:xfrm>
            <a:off x="3336908" y="795744"/>
            <a:ext cx="3521093" cy="911025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53242-7964-446F-95BA-D6B2DADB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0481" y="9313474"/>
            <a:ext cx="2726055" cy="394406"/>
          </a:xfrm>
          <a:prstGeom prst="rect">
            <a:avLst/>
          </a:prstGeom>
        </p:spPr>
        <p:txBody>
          <a:bodyPr/>
          <a:lstStyle>
            <a:lvl1pPr>
              <a:defRPr sz="105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>
                <a:solidFill>
                  <a:srgbClr val="FFFFFF">
                    <a:lumMod val="50000"/>
                  </a:srgbClr>
                </a:solidFill>
              </a:rPr>
              <a:t>© 2017 McDonald’s CONFIDENTIAL—FOR INTERNAL USE BY McDONALD’S SYSTEM ONLY.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58A52E1-8464-44AA-B36A-DA5ECC310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073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A42C494B-DF44-460D-96AA-D8FE036ED6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232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52F952F-58F1-437C-A695-90CD54681DB3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custGeom>
            <a:avLst/>
            <a:gdLst>
              <a:gd name="connsiteX0" fmla="*/ 244475 w 12192000"/>
              <a:gd name="connsiteY0" fmla="*/ 228600 h 6858000"/>
              <a:gd name="connsiteX1" fmla="*/ 244475 w 12192000"/>
              <a:gd name="connsiteY1" fmla="*/ 6629400 h 6858000"/>
              <a:gd name="connsiteX2" fmla="*/ 11947525 w 12192000"/>
              <a:gd name="connsiteY2" fmla="*/ 6629400 h 6858000"/>
              <a:gd name="connsiteX3" fmla="*/ 11947525 w 12192000"/>
              <a:gd name="connsiteY3" fmla="*/ 22860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44475" y="228600"/>
                </a:moveTo>
                <a:lnTo>
                  <a:pt x="244475" y="6629400"/>
                </a:lnTo>
                <a:lnTo>
                  <a:pt x="11947525" y="6629400"/>
                </a:lnTo>
                <a:lnTo>
                  <a:pt x="11947525" y="22860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13">
              <a:solidFill>
                <a:srgbClr val="FFFFFF"/>
              </a:solidFill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6B44266-E799-43A5-AEE2-FD690652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285829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612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87" userDrawn="1">
          <p15:clr>
            <a:srgbClr val="FBAE40"/>
          </p15:clr>
        </p15:guide>
        <p15:guide id="2" pos="423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E66D7C-B51F-43E3-867E-954ED1DFBB97}"/>
              </a:ext>
            </a:extLst>
          </p:cNvPr>
          <p:cNvSpPr/>
          <p:nvPr userDrawn="1"/>
        </p:nvSpPr>
        <p:spPr>
          <a:xfrm>
            <a:off x="0" y="330200"/>
            <a:ext cx="6858000" cy="3962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4630" tIns="107315" rIns="214630" bIns="107315" rtlCol="0" anchor="ctr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1408"/>
              </a:spcBef>
              <a:spcAft>
                <a:spcPct val="0"/>
              </a:spcAft>
            </a:pPr>
            <a:endParaRPr lang="en-US" sz="2113" dirty="0" err="1">
              <a:solidFill>
                <a:srgbClr val="FFFFFF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0E1EB87-7AB9-46C0-97D6-AA8F05496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5510403" y="726440"/>
            <a:ext cx="1159002" cy="2641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FEE45B-88F8-414E-A760-D81235918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17" y="4263249"/>
            <a:ext cx="6481168" cy="1379502"/>
          </a:xfrm>
        </p:spPr>
        <p:txBody>
          <a:bodyPr bIns="45720" anchor="ctr" anchorCtr="0"/>
          <a:lstStyle>
            <a:lvl1pPr algn="ctr">
              <a:defRPr sz="3286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C9EDBA-0363-47B9-818B-5FF5F8F26F6C}"/>
              </a:ext>
            </a:extLst>
          </p:cNvPr>
          <p:cNvSpPr/>
          <p:nvPr userDrawn="1"/>
        </p:nvSpPr>
        <p:spPr>
          <a:xfrm>
            <a:off x="0" y="1313462"/>
            <a:ext cx="6858000" cy="3962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4630" tIns="107315" rIns="214630" bIns="107315" rtlCol="0" anchor="ctr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1408"/>
              </a:spcBef>
              <a:spcAft>
                <a:spcPct val="0"/>
              </a:spcAft>
            </a:pPr>
            <a:endParaRPr lang="en-US" sz="2113" dirty="0" err="1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24438C-62BA-42BB-96F7-2057489C1579}"/>
              </a:ext>
            </a:extLst>
          </p:cNvPr>
          <p:cNvSpPr/>
          <p:nvPr userDrawn="1"/>
        </p:nvSpPr>
        <p:spPr>
          <a:xfrm>
            <a:off x="0" y="2296724"/>
            <a:ext cx="6858000" cy="3962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4630" tIns="107315" rIns="214630" bIns="107315" rtlCol="0" anchor="ctr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1408"/>
              </a:spcBef>
              <a:spcAft>
                <a:spcPct val="0"/>
              </a:spcAft>
            </a:pPr>
            <a:endParaRPr lang="en-US" sz="2113" dirty="0" err="1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1EF1EF-E0E6-4F8B-A841-FC09B1877988}"/>
              </a:ext>
            </a:extLst>
          </p:cNvPr>
          <p:cNvSpPr/>
          <p:nvPr userDrawn="1"/>
        </p:nvSpPr>
        <p:spPr>
          <a:xfrm>
            <a:off x="0" y="6229773"/>
            <a:ext cx="6858000" cy="3962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4630" tIns="107315" rIns="214630" bIns="107315" rtlCol="0" anchor="ctr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1408"/>
              </a:spcBef>
              <a:spcAft>
                <a:spcPct val="0"/>
              </a:spcAft>
            </a:pPr>
            <a:endParaRPr lang="en-US" sz="2113" dirty="0" err="1">
              <a:solidFill>
                <a:srgbClr val="FFFFFF"/>
              </a:solidFill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18FD7916-3947-4B67-9AD6-B4407B427F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748" y="7594600"/>
            <a:ext cx="1159002" cy="26416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AB1E873-E046-490C-8D96-66E463AFB3F9}"/>
              </a:ext>
            </a:extLst>
          </p:cNvPr>
          <p:cNvSpPr/>
          <p:nvPr userDrawn="1"/>
        </p:nvSpPr>
        <p:spPr>
          <a:xfrm>
            <a:off x="0" y="7213036"/>
            <a:ext cx="6858000" cy="3962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4630" tIns="107315" rIns="214630" bIns="107315" rtlCol="0" anchor="ctr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1408"/>
              </a:spcBef>
              <a:spcAft>
                <a:spcPct val="0"/>
              </a:spcAft>
            </a:pPr>
            <a:endParaRPr lang="en-US" sz="2113" dirty="0" err="1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0A2DD17-028B-40F8-A127-C30F5C2A719F}"/>
              </a:ext>
            </a:extLst>
          </p:cNvPr>
          <p:cNvSpPr/>
          <p:nvPr userDrawn="1"/>
        </p:nvSpPr>
        <p:spPr>
          <a:xfrm>
            <a:off x="0" y="8196298"/>
            <a:ext cx="6858000" cy="3962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4630" tIns="107315" rIns="214630" bIns="107315" rtlCol="0" anchor="ctr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1408"/>
              </a:spcBef>
              <a:spcAft>
                <a:spcPct val="0"/>
              </a:spcAft>
            </a:pPr>
            <a:endParaRPr lang="en-US" sz="2113" dirty="0" err="1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0C545F-25DA-4F89-A463-FBC9FC750DD7}"/>
              </a:ext>
            </a:extLst>
          </p:cNvPr>
          <p:cNvSpPr/>
          <p:nvPr userDrawn="1"/>
        </p:nvSpPr>
        <p:spPr>
          <a:xfrm>
            <a:off x="0" y="9179560"/>
            <a:ext cx="6858000" cy="3962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4630" tIns="107315" rIns="214630" bIns="107315" rtlCol="0" anchor="ctr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1408"/>
              </a:spcBef>
              <a:spcAft>
                <a:spcPct val="0"/>
              </a:spcAft>
            </a:pPr>
            <a:endParaRPr lang="en-US" sz="2113" dirty="0" err="1">
              <a:solidFill>
                <a:srgbClr val="FFFFFF"/>
              </a:solidFill>
            </a:endParaRPr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DEEEB4D2-9E08-4F4D-A608-AFA9AA233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>
                <a:solidFill>
                  <a:schemeClr val="bg1"/>
                </a:solidFill>
              </a:defRPr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FFFFFF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7EE168-A99C-4B7F-9603-A55A532ED480}"/>
              </a:ext>
            </a:extLst>
          </p:cNvPr>
          <p:cNvSpPr/>
          <p:nvPr userDrawn="1"/>
        </p:nvSpPr>
        <p:spPr>
          <a:xfrm>
            <a:off x="0" y="3279987"/>
            <a:ext cx="6858000" cy="3962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4630" tIns="107315" rIns="214630" bIns="107315" rtlCol="0" anchor="ctr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1408"/>
              </a:spcBef>
              <a:spcAft>
                <a:spcPct val="0"/>
              </a:spcAft>
            </a:pPr>
            <a:endParaRPr lang="en-US" sz="2113" dirty="0" err="1">
              <a:solidFill>
                <a:srgbClr val="FFFF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4FBCD2-9293-4AD1-9AE7-FE1217214198}"/>
              </a:ext>
            </a:extLst>
          </p:cNvPr>
          <p:cNvSpPr/>
          <p:nvPr userDrawn="1"/>
        </p:nvSpPr>
        <p:spPr>
          <a:xfrm>
            <a:off x="0" y="4263249"/>
            <a:ext cx="6858000" cy="3962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4630" tIns="107315" rIns="214630" bIns="107315" rtlCol="0" anchor="ctr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1408"/>
              </a:spcBef>
              <a:spcAft>
                <a:spcPct val="0"/>
              </a:spcAft>
            </a:pPr>
            <a:endParaRPr lang="en-US" sz="2113" dirty="0" err="1">
              <a:solidFill>
                <a:srgbClr val="FFFFF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044F49-FEBB-4CA2-84AB-55968016B0E7}"/>
              </a:ext>
            </a:extLst>
          </p:cNvPr>
          <p:cNvSpPr/>
          <p:nvPr userDrawn="1"/>
        </p:nvSpPr>
        <p:spPr>
          <a:xfrm>
            <a:off x="0" y="5246511"/>
            <a:ext cx="6858000" cy="3962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4630" tIns="107315" rIns="214630" bIns="107315" rtlCol="0" anchor="ctr">
            <a:no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1408"/>
              </a:spcBef>
              <a:spcAft>
                <a:spcPct val="0"/>
              </a:spcAft>
            </a:pPr>
            <a:endParaRPr lang="en-US" sz="2113" dirty="0" err="1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629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59C9FB6-4D52-4E0A-B2EE-0F60917405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517" y="330200"/>
            <a:ext cx="6582966" cy="4622800"/>
          </a:xfrm>
          <a:prstGeom prst="rect">
            <a:avLst/>
          </a:prstGeom>
          <a:solidFill>
            <a:schemeClr val="accent5"/>
          </a:solidFill>
          <a:ln w="38100">
            <a:noFill/>
            <a:miter lim="800000"/>
          </a:ln>
        </p:spPr>
        <p:txBody>
          <a:bodyPr vert="horz" lIns="137160" tIns="274320" rIns="137160" bIns="274320" rtlCol="0" anchor="t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 sz="2113" dirty="0">
                <a:solidFill>
                  <a:schemeClr val="accent4"/>
                </a:solidFill>
              </a:defRPr>
            </a:lvl1pPr>
          </a:lstStyle>
          <a:p>
            <a:pPr marL="337213" lvl="0" indent="-337213"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EE45B-88F8-414E-A760-D81235918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17" y="4953000"/>
            <a:ext cx="6481168" cy="4622800"/>
          </a:xfrm>
        </p:spPr>
        <p:txBody>
          <a:bodyPr bIns="182880" anchor="ctr" anchorCtr="0"/>
          <a:lstStyle>
            <a:lvl1pPr algn="ctr">
              <a:defRPr sz="5633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8CDBDBE-CCD7-44B3-831B-04900F3CC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3D228D-0626-43F9-9135-C1C973E5666E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custGeom>
            <a:avLst/>
            <a:gdLst>
              <a:gd name="connsiteX0" fmla="*/ 244475 w 12192000"/>
              <a:gd name="connsiteY0" fmla="*/ 228600 h 6858000"/>
              <a:gd name="connsiteX1" fmla="*/ 244475 w 12192000"/>
              <a:gd name="connsiteY1" fmla="*/ 6629400 h 6858000"/>
              <a:gd name="connsiteX2" fmla="*/ 11947525 w 12192000"/>
              <a:gd name="connsiteY2" fmla="*/ 6629400 h 6858000"/>
              <a:gd name="connsiteX3" fmla="*/ 11947525 w 12192000"/>
              <a:gd name="connsiteY3" fmla="*/ 22860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44475" y="228600"/>
                </a:moveTo>
                <a:lnTo>
                  <a:pt x="244475" y="6629400"/>
                </a:lnTo>
                <a:lnTo>
                  <a:pt x="11947525" y="6629400"/>
                </a:lnTo>
                <a:lnTo>
                  <a:pt x="11947525" y="22860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13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558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87" userDrawn="1">
          <p15:clr>
            <a:srgbClr val="FBAE40"/>
          </p15:clr>
        </p15:guide>
        <p15:guide id="2" pos="423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88FE8-7BCE-4DCC-AD06-6E2476D85CA8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88418" y="1188720"/>
            <a:ext cx="6481167" cy="356616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619EF9F-04C4-4183-A031-6D786650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17" y="330200"/>
            <a:ext cx="6481167" cy="660400"/>
          </a:xfrm>
        </p:spPr>
        <p:txBody>
          <a:bodyPr anchor="t" anchorCtr="0"/>
          <a:lstStyle>
            <a:lvl1pPr>
              <a:defRPr sz="281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9F538E8-723E-41BE-93B6-5B9E3CDA9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4388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EE45B-88F8-414E-A760-D81235918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17" y="330200"/>
            <a:ext cx="6481168" cy="4358640"/>
          </a:xfrm>
        </p:spPr>
        <p:txBody>
          <a:bodyPr anchor="b"/>
          <a:lstStyle>
            <a:lvl1pPr algn="ctr">
              <a:defRPr sz="5164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381AA-6F3B-434D-8422-E9ECE5FC5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417" y="4953000"/>
            <a:ext cx="6481168" cy="4622800"/>
          </a:xfrm>
        </p:spPr>
        <p:txBody>
          <a:bodyPr anchor="t" anchorCtr="0"/>
          <a:lstStyle>
            <a:lvl1pPr marL="0" indent="0" algn="ctr">
              <a:buNone/>
              <a:defRPr sz="3286">
                <a:solidFill>
                  <a:schemeClr val="tx2"/>
                </a:solidFill>
              </a:defRPr>
            </a:lvl1pPr>
            <a:lvl2pPr marL="536558" indent="0" algn="ctr">
              <a:buNone/>
              <a:defRPr sz="2347"/>
            </a:lvl2pPr>
            <a:lvl3pPr marL="1073117" indent="0" algn="ctr">
              <a:buNone/>
              <a:defRPr sz="2113"/>
            </a:lvl3pPr>
            <a:lvl4pPr marL="1609675" indent="0" algn="ctr">
              <a:buNone/>
              <a:defRPr sz="1878"/>
            </a:lvl4pPr>
            <a:lvl5pPr marL="2146234" indent="0" algn="ctr">
              <a:buNone/>
              <a:defRPr sz="1878"/>
            </a:lvl5pPr>
            <a:lvl6pPr marL="2682792" indent="0" algn="ctr">
              <a:buNone/>
              <a:defRPr sz="1878"/>
            </a:lvl6pPr>
            <a:lvl7pPr marL="3219351" indent="0" algn="ctr">
              <a:buNone/>
              <a:defRPr sz="1878"/>
            </a:lvl7pPr>
            <a:lvl8pPr marL="3755909" indent="0" algn="ctr">
              <a:buNone/>
              <a:defRPr sz="1878"/>
            </a:lvl8pPr>
            <a:lvl9pPr marL="4292468" indent="0" algn="ctr">
              <a:buNone/>
              <a:defRPr sz="1878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432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 divider section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514352" y="6311048"/>
            <a:ext cx="4294225" cy="901102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buFontTx/>
              <a:buNone/>
              <a:defRPr sz="4694" b="1" i="0" cap="none" spc="117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514352" y="7212150"/>
            <a:ext cx="4294225" cy="8635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FontTx/>
              <a:buNone/>
              <a:defRPr sz="2817" b="0" i="0" cap="none" spc="117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defRPr>
            </a:lvl1pPr>
          </a:lstStyle>
          <a:p>
            <a:pPr lvl="0"/>
            <a:r>
              <a:rPr lang="en-US" dirty="0"/>
              <a:t>Subtitle and descriptive text here. </a:t>
            </a:r>
          </a:p>
        </p:txBody>
      </p:sp>
    </p:spTree>
    <p:extLst>
      <p:ext uri="{BB962C8B-B14F-4D97-AF65-F5344CB8AC3E}">
        <p14:creationId xmlns:p14="http://schemas.microsoft.com/office/powerpoint/2010/main" val="8847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74C71591-0F67-F741-9B51-A90A7BD4254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73945" y="3447757"/>
            <a:ext cx="4637485" cy="35333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25"/>
              </a:lnSpc>
              <a:spcBef>
                <a:spcPts val="0"/>
              </a:spcBef>
              <a:buNone/>
              <a:defRPr sz="2817" b="1" i="0">
                <a:latin typeface="+mn-lt"/>
              </a:defRPr>
            </a:lvl1pPr>
            <a:lvl2pPr marL="536545" indent="0" algn="ctr">
              <a:buNone/>
              <a:defRPr sz="2347"/>
            </a:lvl2pPr>
            <a:lvl3pPr marL="1073090" indent="0" algn="ctr">
              <a:buNone/>
              <a:defRPr sz="2113"/>
            </a:lvl3pPr>
            <a:lvl4pPr marL="1609635" indent="0" algn="ctr">
              <a:buNone/>
              <a:defRPr sz="1878"/>
            </a:lvl4pPr>
            <a:lvl5pPr marL="2146181" indent="0" algn="ctr">
              <a:buNone/>
              <a:defRPr sz="1878"/>
            </a:lvl5pPr>
            <a:lvl6pPr marL="2682726" indent="0" algn="ctr">
              <a:buNone/>
              <a:defRPr sz="1878"/>
            </a:lvl6pPr>
            <a:lvl7pPr marL="3219270" indent="0" algn="ctr">
              <a:buNone/>
              <a:defRPr sz="1878"/>
            </a:lvl7pPr>
            <a:lvl8pPr marL="3755816" indent="0" algn="ctr">
              <a:buNone/>
              <a:defRPr sz="1878"/>
            </a:lvl8pPr>
            <a:lvl9pPr marL="4292361" indent="0" algn="ctr">
              <a:buNone/>
              <a:defRPr sz="1878"/>
            </a:lvl9pPr>
          </a:lstStyle>
          <a:p>
            <a:r>
              <a:rPr lang="en-US" dirty="0"/>
              <a:t>Click to edit Master text style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6FFFB50-4B74-2D49-9C04-6C985B13FA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875" y="395757"/>
            <a:ext cx="3124699" cy="61759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347" b="1"/>
            </a:lvl1pPr>
            <a:lvl2pPr marL="536545" indent="0">
              <a:buNone/>
              <a:defRPr/>
            </a:lvl2pPr>
            <a:lvl3pPr marL="1073090" indent="0">
              <a:buNone/>
              <a:defRPr/>
            </a:lvl3pPr>
            <a:lvl4pPr marL="1609635" indent="0">
              <a:buNone/>
              <a:defRPr/>
            </a:lvl4pPr>
            <a:lvl5pPr marL="2146181" indent="0">
              <a:buNone/>
              <a:defRPr/>
            </a:lvl5pPr>
          </a:lstStyle>
          <a:p>
            <a:pPr lvl="0"/>
            <a:r>
              <a:rPr lang="en-US" dirty="0"/>
              <a:t>Click to edit Master headline style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383EAB33-129B-4A46-A0BC-F2FD6A4C29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5126" y="2811126"/>
            <a:ext cx="3124699" cy="61759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13" b="1">
                <a:solidFill>
                  <a:schemeClr val="accent2"/>
                </a:solidFill>
              </a:defRPr>
            </a:lvl1pPr>
            <a:lvl2pPr marL="536545" indent="0">
              <a:buNone/>
              <a:defRPr/>
            </a:lvl2pPr>
            <a:lvl3pPr marL="1073090" indent="0">
              <a:buNone/>
              <a:defRPr/>
            </a:lvl3pPr>
            <a:lvl4pPr marL="1609635" indent="0">
              <a:buNone/>
              <a:defRPr/>
            </a:lvl4pPr>
            <a:lvl5pPr marL="2146181" indent="0">
              <a:buNone/>
              <a:defRPr/>
            </a:lvl5pPr>
          </a:lstStyle>
          <a:p>
            <a:pPr lvl="0"/>
            <a:r>
              <a:rPr lang="en-US" dirty="0"/>
              <a:t>Click to edit Master subhead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45CC574-326C-6F40-8323-5FED6FFA98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0231" y="9316048"/>
            <a:ext cx="2778708" cy="412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74"/>
            </a:lvl1pPr>
            <a:lvl2pPr marL="536545" indent="0">
              <a:buNone/>
              <a:defRPr sz="1174"/>
            </a:lvl2pPr>
            <a:lvl3pPr marL="1073090" indent="0">
              <a:buNone/>
              <a:defRPr sz="1174"/>
            </a:lvl3pPr>
            <a:lvl4pPr marL="1609635" indent="0">
              <a:buNone/>
              <a:defRPr sz="1174"/>
            </a:lvl4pPr>
            <a:lvl5pPr marL="2146181" indent="0">
              <a:buNone/>
              <a:defRPr sz="1174"/>
            </a:lvl5pPr>
          </a:lstStyle>
          <a:p>
            <a:pPr lvl="0"/>
            <a:r>
              <a:rPr lang="en-US" dirty="0"/>
              <a:t>© McDonald’s</a:t>
            </a:r>
          </a:p>
        </p:txBody>
      </p:sp>
      <p:sp>
        <p:nvSpPr>
          <p:cNvPr id="22" name="Slide Number Placeholder 9">
            <a:extLst>
              <a:ext uri="{FF2B5EF4-FFF2-40B4-BE49-F238E27FC236}">
                <a16:creationId xmlns:a16="http://schemas.microsoft.com/office/drawing/2014/main" id="{8D4C97EE-87E3-2E47-87C6-939D7A9C5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39898" y="9375611"/>
            <a:ext cx="375424" cy="273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4">
                <a:solidFill>
                  <a:schemeClr val="tx1"/>
                </a:solidFill>
              </a:defRPr>
            </a:lvl1pPr>
          </a:lstStyle>
          <a:p>
            <a:fld id="{A818769F-49A9-F04E-A4FE-51B7C0E79E9E}" type="slidenum">
              <a:rPr smtClean="0">
                <a:solidFill>
                  <a:srgbClr val="000000"/>
                </a:solidFill>
              </a:rPr>
              <a:pPr/>
              <a:t>‹#›</a:t>
            </a:fld>
            <a:endParaRPr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057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 F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402-425A-4944-8104-1937C489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2" y="330200"/>
            <a:ext cx="5735003" cy="1849120"/>
          </a:xfrm>
        </p:spPr>
        <p:txBody>
          <a:bodyPr/>
          <a:lstStyle>
            <a:lvl1pPr algn="ctr">
              <a:defRPr sz="5633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29104A-957A-489D-AD58-C3A0A1DB9A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23402" t="16922" b="9683"/>
          <a:stretch/>
        </p:blipFill>
        <p:spPr>
          <a:xfrm>
            <a:off x="2" y="-1"/>
            <a:ext cx="447774" cy="99060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8078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 F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402-425A-4944-8104-1937C489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2" y="330200"/>
            <a:ext cx="5735003" cy="1849120"/>
          </a:xfrm>
        </p:spPr>
        <p:txBody>
          <a:bodyPr/>
          <a:lstStyle>
            <a:lvl1pPr algn="ctr">
              <a:defRPr sz="5633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29104A-957A-489D-AD58-C3A0A1DB9A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23402" t="16922" b="9683"/>
          <a:stretch/>
        </p:blipFill>
        <p:spPr>
          <a:xfrm>
            <a:off x="2" y="-1"/>
            <a:ext cx="447774" cy="99060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483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EE45B-88F8-414E-A760-D81235918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0" y="594360"/>
            <a:ext cx="3086100" cy="3169920"/>
          </a:xfrm>
        </p:spPr>
        <p:txBody>
          <a:bodyPr anchor="b"/>
          <a:lstStyle>
            <a:lvl1pPr algn="l">
              <a:defRPr sz="5633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381AA-6F3B-434D-8422-E9ECE5FC5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0" y="4226560"/>
            <a:ext cx="3086100" cy="3169920"/>
          </a:xfrm>
        </p:spPr>
        <p:txBody>
          <a:bodyPr tIns="182880" bIns="182880" anchor="t" anchorCtr="0"/>
          <a:lstStyle>
            <a:lvl1pPr marL="0" indent="0" algn="l">
              <a:buNone/>
              <a:defRPr sz="3286"/>
            </a:lvl1pPr>
            <a:lvl2pPr marL="536558" indent="0" algn="ctr">
              <a:buNone/>
              <a:defRPr sz="2347"/>
            </a:lvl2pPr>
            <a:lvl3pPr marL="1073117" indent="0" algn="ctr">
              <a:buNone/>
              <a:defRPr sz="2113"/>
            </a:lvl3pPr>
            <a:lvl4pPr marL="1609675" indent="0" algn="ctr">
              <a:buNone/>
              <a:defRPr sz="1878"/>
            </a:lvl4pPr>
            <a:lvl5pPr marL="2146234" indent="0" algn="ctr">
              <a:buNone/>
              <a:defRPr sz="1878"/>
            </a:lvl5pPr>
            <a:lvl6pPr marL="2682792" indent="0" algn="ctr">
              <a:buNone/>
              <a:defRPr sz="1878"/>
            </a:lvl6pPr>
            <a:lvl7pPr marL="3219351" indent="0" algn="ctr">
              <a:buNone/>
              <a:defRPr sz="1878"/>
            </a:lvl7pPr>
            <a:lvl8pPr marL="3755909" indent="0" algn="ctr">
              <a:buNone/>
              <a:defRPr sz="1878"/>
            </a:lvl8pPr>
            <a:lvl9pPr marL="4292468" indent="0" algn="ctr">
              <a:buNone/>
              <a:defRPr sz="1878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90B31-9E8D-4313-A29F-B6937C2E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75" y="9313474"/>
            <a:ext cx="2880360" cy="394406"/>
          </a:xfrm>
          <a:prstGeom prst="rect">
            <a:avLst/>
          </a:prstGeom>
        </p:spPr>
        <p:txBody>
          <a:bodyPr/>
          <a:lstStyle>
            <a:lvl1pPr>
              <a:defRPr sz="105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dirty="0">
                <a:solidFill>
                  <a:srgbClr val="FFFFFF">
                    <a:lumMod val="50000"/>
                  </a:srgbClr>
                </a:solidFill>
              </a:rPr>
              <a:t>© 2017 McDonald’s CONFIDENTIAL—FOR INTERNAL USE BY </a:t>
            </a:r>
            <a:r>
              <a:rPr lang="en-GB" dirty="0" err="1">
                <a:solidFill>
                  <a:srgbClr val="FFFFFF">
                    <a:lumMod val="50000"/>
                  </a:srgbClr>
                </a:solidFill>
              </a:rPr>
              <a:t>McDONALD’S</a:t>
            </a:r>
            <a:r>
              <a:rPr lang="en-GB" dirty="0">
                <a:solidFill>
                  <a:srgbClr val="FFFFFF">
                    <a:lumMod val="50000"/>
                  </a:srgbClr>
                </a:solidFill>
              </a:rPr>
              <a:t> SYSTEM ONLY.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070DE06-823A-4FA3-B62C-B6191052AD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 dirty="0">
              <a:solidFill>
                <a:srgbClr val="000000"/>
              </a:solidFill>
            </a:endParaRPr>
          </a:p>
        </p:txBody>
      </p:sp>
      <p:pic>
        <p:nvPicPr>
          <p:cNvPr id="7" name="Graphic 8">
            <a:extLst>
              <a:ext uri="{FF2B5EF4-FFF2-40B4-BE49-F238E27FC236}">
                <a16:creationId xmlns:a16="http://schemas.microsoft.com/office/drawing/2014/main" id="{A711F375-21C1-4CFA-B5ED-D95FA2E72FD7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62" y="330200"/>
            <a:ext cx="3283268" cy="957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903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 F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402-425A-4944-8104-1937C489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2" y="330200"/>
            <a:ext cx="5735003" cy="1849120"/>
          </a:xfrm>
        </p:spPr>
        <p:txBody>
          <a:bodyPr/>
          <a:lstStyle>
            <a:lvl1pPr algn="ctr">
              <a:defRPr sz="5633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29104A-957A-489D-AD58-C3A0A1DB9A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23402" t="16922" b="9683"/>
          <a:stretch/>
        </p:blipFill>
        <p:spPr>
          <a:xfrm>
            <a:off x="2" y="-1"/>
            <a:ext cx="447774" cy="99060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733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 F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402-425A-4944-8104-1937C489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2" y="330200"/>
            <a:ext cx="5735003" cy="1849120"/>
          </a:xfrm>
        </p:spPr>
        <p:txBody>
          <a:bodyPr/>
          <a:lstStyle>
            <a:lvl1pPr algn="ctr">
              <a:defRPr sz="5633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29104A-957A-489D-AD58-C3A0A1DB9A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23402" t="16922" b="9683"/>
          <a:stretch/>
        </p:blipFill>
        <p:spPr>
          <a:xfrm>
            <a:off x="2" y="-1"/>
            <a:ext cx="447774" cy="99060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713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 F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402-425A-4944-8104-1937C489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2" y="330200"/>
            <a:ext cx="5735003" cy="1849120"/>
          </a:xfrm>
        </p:spPr>
        <p:txBody>
          <a:bodyPr/>
          <a:lstStyle>
            <a:lvl1pPr algn="ctr">
              <a:defRPr sz="5633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29104A-957A-489D-AD58-C3A0A1DB9A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23402" t="16922" b="9683"/>
          <a:stretch/>
        </p:blipFill>
        <p:spPr>
          <a:xfrm>
            <a:off x="2" y="-1"/>
            <a:ext cx="447774" cy="99060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2151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 F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402-425A-4944-8104-1937C489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2" y="330200"/>
            <a:ext cx="5735003" cy="1849120"/>
          </a:xfrm>
        </p:spPr>
        <p:txBody>
          <a:bodyPr/>
          <a:lstStyle>
            <a:lvl1pPr algn="ctr">
              <a:defRPr sz="5633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29104A-957A-489D-AD58-C3A0A1DB9A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23402" t="16922" b="9683"/>
          <a:stretch/>
        </p:blipFill>
        <p:spPr>
          <a:xfrm>
            <a:off x="2" y="-1"/>
            <a:ext cx="447774" cy="99060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9042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 F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402-425A-4944-8104-1937C489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2" y="330200"/>
            <a:ext cx="5735003" cy="1849120"/>
          </a:xfrm>
        </p:spPr>
        <p:txBody>
          <a:bodyPr/>
          <a:lstStyle>
            <a:lvl1pPr algn="ctr">
              <a:defRPr sz="5633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29104A-957A-489D-AD58-C3A0A1DB9A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23402" t="16922" b="9683"/>
          <a:stretch/>
        </p:blipFill>
        <p:spPr>
          <a:xfrm>
            <a:off x="2" y="-1"/>
            <a:ext cx="447774" cy="99060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952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 F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402-425A-4944-8104-1937C489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2" y="330200"/>
            <a:ext cx="5735003" cy="1849120"/>
          </a:xfrm>
        </p:spPr>
        <p:txBody>
          <a:bodyPr/>
          <a:lstStyle>
            <a:lvl1pPr algn="ctr">
              <a:defRPr sz="5633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29104A-957A-489D-AD58-C3A0A1DB9A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23402" t="16922" b="9683"/>
          <a:stretch/>
        </p:blipFill>
        <p:spPr>
          <a:xfrm>
            <a:off x="2" y="-1"/>
            <a:ext cx="447774" cy="99060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44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2969758" cy="9906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113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87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42900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3" dirty="0">
              <a:solidFill>
                <a:srgbClr val="BD001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080" y="2012647"/>
            <a:ext cx="2038329" cy="3448756"/>
          </a:xfrm>
        </p:spPr>
        <p:txBody>
          <a:bodyPr anchor="b">
            <a:noAutofit/>
          </a:bodyPr>
          <a:lstStyle>
            <a:lvl1pPr algn="l">
              <a:defRPr sz="516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0193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pos="216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42900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3" dirty="0">
              <a:solidFill>
                <a:srgbClr val="BD001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080" y="2012647"/>
            <a:ext cx="2038329" cy="3448756"/>
          </a:xfrm>
        </p:spPr>
        <p:txBody>
          <a:bodyPr anchor="b">
            <a:noAutofit/>
          </a:bodyPr>
          <a:lstStyle>
            <a:lvl1pPr algn="l">
              <a:defRPr sz="516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065426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pos="216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802" y="3101008"/>
            <a:ext cx="1730948" cy="355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558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4FD76C8F-5F3B-472D-8BFE-6F1AB1D882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8529" b="20917"/>
          <a:stretch/>
        </p:blipFill>
        <p:spPr>
          <a:xfrm>
            <a:off x="60007" y="0"/>
            <a:ext cx="438913" cy="990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FEE45B-88F8-414E-A760-D81235918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793" y="418253"/>
            <a:ext cx="5606415" cy="792480"/>
          </a:xfrm>
        </p:spPr>
        <p:txBody>
          <a:bodyPr anchor="t"/>
          <a:lstStyle>
            <a:lvl1pPr algn="l">
              <a:defRPr sz="352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381AA-6F3B-434D-8422-E9ECE5FC5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698" y="989086"/>
            <a:ext cx="5606415" cy="661918"/>
          </a:xfrm>
        </p:spPr>
        <p:txBody>
          <a:bodyPr tIns="182880" bIns="182880" anchor="t" anchorCtr="0"/>
          <a:lstStyle>
            <a:lvl1pPr marL="0" indent="0" algn="l">
              <a:buNone/>
              <a:defRPr sz="2817">
                <a:solidFill>
                  <a:schemeClr val="accent4"/>
                </a:solidFill>
              </a:defRPr>
            </a:lvl1pPr>
            <a:lvl2pPr marL="536558" indent="0" algn="ctr">
              <a:buNone/>
              <a:defRPr sz="2347"/>
            </a:lvl2pPr>
            <a:lvl3pPr marL="1073117" indent="0" algn="ctr">
              <a:buNone/>
              <a:defRPr sz="2113"/>
            </a:lvl3pPr>
            <a:lvl4pPr marL="1609675" indent="0" algn="ctr">
              <a:buNone/>
              <a:defRPr sz="1878"/>
            </a:lvl4pPr>
            <a:lvl5pPr marL="2146234" indent="0" algn="ctr">
              <a:buNone/>
              <a:defRPr sz="1878"/>
            </a:lvl5pPr>
            <a:lvl6pPr marL="2682792" indent="0" algn="ctr">
              <a:buNone/>
              <a:defRPr sz="1878"/>
            </a:lvl6pPr>
            <a:lvl7pPr marL="3219351" indent="0" algn="ctr">
              <a:buNone/>
              <a:defRPr sz="1878"/>
            </a:lvl7pPr>
            <a:lvl8pPr marL="3755909" indent="0" algn="ctr">
              <a:buNone/>
              <a:defRPr sz="1878"/>
            </a:lvl8pPr>
            <a:lvl9pPr marL="4292468" indent="0" algn="ctr">
              <a:buNone/>
              <a:defRPr sz="1878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883CAEF-691E-4FAB-B83E-FA14C5A50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3F9920-4FAF-4ED8-B202-7E1DFC74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1" y="9313474"/>
            <a:ext cx="2966085" cy="394406"/>
          </a:xfrm>
          <a:prstGeom prst="rect">
            <a:avLst/>
          </a:prstGeom>
        </p:spPr>
        <p:txBody>
          <a:bodyPr/>
          <a:lstStyle>
            <a:lvl1pPr>
              <a:defRPr sz="105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dirty="0">
                <a:solidFill>
                  <a:srgbClr val="FFFFFF">
                    <a:lumMod val="50000"/>
                  </a:srgbClr>
                </a:solidFill>
              </a:rPr>
              <a:t>© 2019 McDonald’s CONFIDENTIAL—FOR INTERNAL USE BY </a:t>
            </a:r>
            <a:r>
              <a:rPr lang="en-GB" dirty="0" err="1">
                <a:solidFill>
                  <a:srgbClr val="FFFFFF">
                    <a:lumMod val="50000"/>
                  </a:srgbClr>
                </a:solidFill>
              </a:rPr>
              <a:t>McDONALD’S</a:t>
            </a:r>
            <a:r>
              <a:rPr lang="en-GB" dirty="0">
                <a:solidFill>
                  <a:srgbClr val="FFFFFF">
                    <a:lumMod val="50000"/>
                  </a:srgbClr>
                </a:solidFill>
              </a:rPr>
              <a:t> SYSTEM ONLY.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2938" y="2421467"/>
            <a:ext cx="5486400" cy="6273800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439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4FD76C8F-5F3B-472D-8BFE-6F1AB1D882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8529" b="20917"/>
          <a:stretch/>
        </p:blipFill>
        <p:spPr>
          <a:xfrm>
            <a:off x="60007" y="0"/>
            <a:ext cx="438913" cy="990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FEE45B-88F8-414E-A760-D81235918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793" y="264160"/>
            <a:ext cx="5606415" cy="792480"/>
          </a:xfrm>
        </p:spPr>
        <p:txBody>
          <a:bodyPr anchor="t"/>
          <a:lstStyle>
            <a:lvl1pPr algn="l">
              <a:defRPr sz="352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381AA-6F3B-434D-8422-E9ECE5FC5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698" y="724927"/>
            <a:ext cx="5606415" cy="661918"/>
          </a:xfrm>
        </p:spPr>
        <p:txBody>
          <a:bodyPr tIns="182880" bIns="182880" anchor="t" anchorCtr="0"/>
          <a:lstStyle>
            <a:lvl1pPr marL="0" indent="0" algn="l">
              <a:buNone/>
              <a:defRPr sz="2817">
                <a:solidFill>
                  <a:srgbClr val="C00000"/>
                </a:solidFill>
              </a:defRPr>
            </a:lvl1pPr>
            <a:lvl2pPr marL="536558" indent="0" algn="ctr">
              <a:buNone/>
              <a:defRPr sz="2347"/>
            </a:lvl2pPr>
            <a:lvl3pPr marL="1073117" indent="0" algn="ctr">
              <a:buNone/>
              <a:defRPr sz="2113"/>
            </a:lvl3pPr>
            <a:lvl4pPr marL="1609675" indent="0" algn="ctr">
              <a:buNone/>
              <a:defRPr sz="1878"/>
            </a:lvl4pPr>
            <a:lvl5pPr marL="2146234" indent="0" algn="ctr">
              <a:buNone/>
              <a:defRPr sz="1878"/>
            </a:lvl5pPr>
            <a:lvl6pPr marL="2682792" indent="0" algn="ctr">
              <a:buNone/>
              <a:defRPr sz="1878"/>
            </a:lvl6pPr>
            <a:lvl7pPr marL="3219351" indent="0" algn="ctr">
              <a:buNone/>
              <a:defRPr sz="1878"/>
            </a:lvl7pPr>
            <a:lvl8pPr marL="3755909" indent="0" algn="ctr">
              <a:buNone/>
              <a:defRPr sz="1878"/>
            </a:lvl8pPr>
            <a:lvl9pPr marL="4292468" indent="0" algn="ctr">
              <a:buNone/>
              <a:defRPr sz="1878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883CAEF-691E-4FAB-B83E-FA14C5A50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3F9920-4FAF-4ED8-B202-7E1DFC74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0481" y="9313474"/>
            <a:ext cx="2726055" cy="394406"/>
          </a:xfrm>
          <a:prstGeom prst="rect">
            <a:avLst/>
          </a:prstGeom>
        </p:spPr>
        <p:txBody>
          <a:bodyPr/>
          <a:lstStyle>
            <a:lvl1pPr>
              <a:defRPr sz="105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dirty="0">
                <a:solidFill>
                  <a:srgbClr val="FFFFFF">
                    <a:lumMod val="50000"/>
                  </a:srgbClr>
                </a:solidFill>
              </a:rPr>
              <a:t>© 2017 McDonald’s CONFIDENTIAL—FOR INTERNAL USE BY McDONALD’S SYSTEM ONLY.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877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© 2017 McDonald’s CONFIDENTIAL—FOR INTERNAL USE BY McDONALD’S SYSTEM ONLY.</a:t>
            </a:r>
            <a:endParaRPr lang="en-US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3090" eaLnBrk="0" fontAlgn="base" hangingPunct="0">
              <a:lnSpc>
                <a:spcPct val="90000"/>
              </a:lnSpc>
              <a:spcBef>
                <a:spcPts val="2113"/>
              </a:spcBef>
              <a:spcAft>
                <a:spcPct val="0"/>
              </a:spcAft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defTabSz="1073090" eaLnBrk="0" fontAlgn="base" hangingPunct="0">
                <a:lnSpc>
                  <a:spcPct val="90000"/>
                </a:lnSpc>
                <a:spcBef>
                  <a:spcPts val="2113"/>
                </a:spcBef>
                <a:spcAft>
                  <a:spcPct val="0"/>
                </a:spcAft>
                <a:buSzPct val="95000"/>
              </a:pPr>
              <a:t>‹#›</a:t>
            </a:fld>
            <a:endParaRPr lang="en-AU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9815785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4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© 2017 McDonald’s CONFIDENTIAL—FOR INTERNAL USE BY McDONALD’S SYSTEM ONLY.</a:t>
            </a:r>
            <a:endParaRPr lang="en-US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3090" eaLnBrk="0" fontAlgn="base" hangingPunct="0">
              <a:lnSpc>
                <a:spcPct val="90000"/>
              </a:lnSpc>
              <a:spcBef>
                <a:spcPts val="2113"/>
              </a:spcBef>
              <a:spcAft>
                <a:spcPct val="0"/>
              </a:spcAft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defTabSz="1073090" eaLnBrk="0" fontAlgn="base" hangingPunct="0">
                <a:lnSpc>
                  <a:spcPct val="90000"/>
                </a:lnSpc>
                <a:spcBef>
                  <a:spcPts val="2113"/>
                </a:spcBef>
                <a:spcAft>
                  <a:spcPct val="0"/>
                </a:spcAft>
                <a:buSzPct val="95000"/>
              </a:pPr>
              <a:t>‹#›</a:t>
            </a:fld>
            <a:endParaRPr lang="en-AU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9030296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© 2017 McDonald’s CONFIDENTIAL—FOR INTERNAL USE BY McDONALD’S SYSTEM ONLY.</a:t>
            </a:r>
            <a:endParaRPr lang="en-US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3090" eaLnBrk="0" fontAlgn="base" hangingPunct="0">
              <a:lnSpc>
                <a:spcPct val="90000"/>
              </a:lnSpc>
              <a:spcBef>
                <a:spcPts val="2113"/>
              </a:spcBef>
              <a:spcAft>
                <a:spcPct val="0"/>
              </a:spcAft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defTabSz="1073090" eaLnBrk="0" fontAlgn="base" hangingPunct="0">
                <a:lnSpc>
                  <a:spcPct val="90000"/>
                </a:lnSpc>
                <a:spcBef>
                  <a:spcPts val="2113"/>
                </a:spcBef>
                <a:spcAft>
                  <a:spcPct val="0"/>
                </a:spcAft>
                <a:buSzPct val="95000"/>
              </a:pPr>
              <a:t>‹#›</a:t>
            </a:fld>
            <a:endParaRPr lang="en-AU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5397455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© 2017 McDonald’s CONFIDENTIAL—FOR INTERNAL USE BY McDONALD’S SYSTEM ONLY.</a:t>
            </a:r>
            <a:endParaRPr lang="en-US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3090" eaLnBrk="0" fontAlgn="base" hangingPunct="0">
              <a:lnSpc>
                <a:spcPct val="90000"/>
              </a:lnSpc>
              <a:spcBef>
                <a:spcPts val="2113"/>
              </a:spcBef>
              <a:spcAft>
                <a:spcPct val="0"/>
              </a:spcAft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defTabSz="1073090" eaLnBrk="0" fontAlgn="base" hangingPunct="0">
                <a:lnSpc>
                  <a:spcPct val="90000"/>
                </a:lnSpc>
                <a:spcBef>
                  <a:spcPts val="2113"/>
                </a:spcBef>
                <a:spcAft>
                  <a:spcPct val="0"/>
                </a:spcAft>
                <a:buSzPct val="95000"/>
              </a:pPr>
              <a:t>‹#›</a:t>
            </a:fld>
            <a:endParaRPr lang="en-AU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0330069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1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4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© 2017 McDonald’s CONFIDENTIAL—FOR INTERNAL USE BY McDONALD’S SYSTEM ONLY.</a:t>
            </a:r>
            <a:endParaRPr lang="en-US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3090" eaLnBrk="0" fontAlgn="base" hangingPunct="0">
              <a:lnSpc>
                <a:spcPct val="90000"/>
              </a:lnSpc>
              <a:spcBef>
                <a:spcPts val="2113"/>
              </a:spcBef>
              <a:spcAft>
                <a:spcPct val="0"/>
              </a:spcAft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defTabSz="1073090" eaLnBrk="0" fontAlgn="base" hangingPunct="0">
                <a:lnSpc>
                  <a:spcPct val="90000"/>
                </a:lnSpc>
                <a:spcBef>
                  <a:spcPts val="2113"/>
                </a:spcBef>
                <a:spcAft>
                  <a:spcPct val="0"/>
                </a:spcAft>
                <a:buSzPct val="95000"/>
              </a:pPr>
              <a:t>‹#›</a:t>
            </a:fld>
            <a:endParaRPr lang="en-AU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724161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© 2017 McDonald’s CONFIDENTIAL—FOR INTERNAL USE BY McDONALD’S SYSTEM ONLY.</a:t>
            </a:r>
            <a:endParaRPr lang="en-US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3090" eaLnBrk="0" fontAlgn="base" hangingPunct="0">
              <a:lnSpc>
                <a:spcPct val="90000"/>
              </a:lnSpc>
              <a:spcBef>
                <a:spcPts val="2113"/>
              </a:spcBef>
              <a:spcAft>
                <a:spcPct val="0"/>
              </a:spcAft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defTabSz="1073090" eaLnBrk="0" fontAlgn="base" hangingPunct="0">
                <a:lnSpc>
                  <a:spcPct val="90000"/>
                </a:lnSpc>
                <a:spcBef>
                  <a:spcPts val="2113"/>
                </a:spcBef>
                <a:spcAft>
                  <a:spcPct val="0"/>
                </a:spcAft>
                <a:buSzPct val="95000"/>
              </a:pPr>
              <a:t>‹#›</a:t>
            </a:fld>
            <a:endParaRPr lang="en-AU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793219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Full: Title &amp; Sub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12A190B-7994-4FAD-847F-FB33770A89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9906000"/>
          </a:xfrm>
          <a:solidFill>
            <a:schemeClr val="accent5"/>
          </a:solidFill>
        </p:spPr>
        <p:txBody>
          <a:bodyPr tIns="274320" anchor="t" anchorCtr="0"/>
          <a:lstStyle>
            <a:lvl1pPr marL="0" indent="0" algn="ctr">
              <a:buNone/>
              <a:defRPr sz="2113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EE45B-88F8-414E-A760-D81235918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330200"/>
            <a:ext cx="3086100" cy="4622800"/>
          </a:xfrm>
        </p:spPr>
        <p:txBody>
          <a:bodyPr anchor="b" anchorCtr="0"/>
          <a:lstStyle>
            <a:lvl1pPr algn="l">
              <a:defRPr sz="5633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F34E61E-0508-4B17-88C4-705CC5E11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4953000"/>
            <a:ext cx="3086100" cy="4622800"/>
          </a:xfrm>
        </p:spPr>
        <p:txBody>
          <a:bodyPr tIns="182880" bIns="182880" anchor="t" anchorCtr="0"/>
          <a:lstStyle>
            <a:lvl1pPr marL="0" indent="0" algn="l">
              <a:buNone/>
              <a:defRPr sz="3286">
                <a:solidFill>
                  <a:schemeClr val="bg1"/>
                </a:solidFill>
              </a:defRPr>
            </a:lvl1pPr>
            <a:lvl2pPr marL="536558" indent="0" algn="ctr">
              <a:buNone/>
              <a:defRPr sz="2347"/>
            </a:lvl2pPr>
            <a:lvl3pPr marL="1073117" indent="0" algn="ctr">
              <a:buNone/>
              <a:defRPr sz="2113"/>
            </a:lvl3pPr>
            <a:lvl4pPr marL="1609675" indent="0" algn="ctr">
              <a:buNone/>
              <a:defRPr sz="1878"/>
            </a:lvl4pPr>
            <a:lvl5pPr marL="2146234" indent="0" algn="ctr">
              <a:buNone/>
              <a:defRPr sz="1878"/>
            </a:lvl5pPr>
            <a:lvl6pPr marL="2682792" indent="0" algn="ctr">
              <a:buNone/>
              <a:defRPr sz="1878"/>
            </a:lvl6pPr>
            <a:lvl7pPr marL="3219351" indent="0" algn="ctr">
              <a:buNone/>
              <a:defRPr sz="1878"/>
            </a:lvl7pPr>
            <a:lvl8pPr marL="3755909" indent="0" algn="ctr">
              <a:buNone/>
              <a:defRPr sz="1878"/>
            </a:lvl8pPr>
            <a:lvl9pPr marL="4292468" indent="0" algn="ctr">
              <a:buNone/>
              <a:defRPr sz="1878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E771104-31EB-439C-BDF2-50E7F77D4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>
                <a:solidFill>
                  <a:schemeClr val="bg1"/>
                </a:solidFill>
              </a:defRPr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FFFFFF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86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16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© 2017 McDonald’s CONFIDENTIAL—FOR INTERNAL USE BY McDONALD’S SYSTEM ONLY.</a:t>
            </a:r>
            <a:endParaRPr lang="en-US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3090" eaLnBrk="0" fontAlgn="base" hangingPunct="0">
              <a:lnSpc>
                <a:spcPct val="90000"/>
              </a:lnSpc>
              <a:spcBef>
                <a:spcPts val="2113"/>
              </a:spcBef>
              <a:spcAft>
                <a:spcPct val="0"/>
              </a:spcAft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defTabSz="1073090" eaLnBrk="0" fontAlgn="base" hangingPunct="0">
                <a:lnSpc>
                  <a:spcPct val="90000"/>
                </a:lnSpc>
                <a:spcBef>
                  <a:spcPts val="2113"/>
                </a:spcBef>
                <a:spcAft>
                  <a:spcPct val="0"/>
                </a:spcAft>
                <a:buSzPct val="95000"/>
              </a:pPr>
              <a:t>‹#›</a:t>
            </a:fld>
            <a:endParaRPr lang="en-AU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8356699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© 2017 McDonald’s CONFIDENTIAL—FOR INTERNAL USE BY McDONALD’S SYSTEM ONLY.</a:t>
            </a:r>
            <a:endParaRPr lang="en-US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73090" eaLnBrk="0" fontAlgn="base" hangingPunct="0">
              <a:lnSpc>
                <a:spcPct val="90000"/>
              </a:lnSpc>
              <a:spcBef>
                <a:spcPts val="2113"/>
              </a:spcBef>
              <a:spcAft>
                <a:spcPct val="0"/>
              </a:spcAft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defTabSz="1073090" eaLnBrk="0" fontAlgn="base" hangingPunct="0">
                <a:lnSpc>
                  <a:spcPct val="90000"/>
                </a:lnSpc>
                <a:spcBef>
                  <a:spcPts val="2113"/>
                </a:spcBef>
                <a:spcAft>
                  <a:spcPct val="0"/>
                </a:spcAft>
                <a:buSzPct val="95000"/>
              </a:pPr>
              <a:t>‹#›</a:t>
            </a:fld>
            <a:endParaRPr lang="en-AU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5080279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/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6B44266-E799-43A5-AEE2-FD690652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99139" y="9285829"/>
            <a:ext cx="270267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448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87">
          <p15:clr>
            <a:srgbClr val="FBAE40"/>
          </p15:clr>
        </p15:guide>
        <p15:guide id="2" pos="423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Full: Title Onl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12A190B-7994-4FAD-847F-FB33770A89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9906000"/>
          </a:xfrm>
          <a:solidFill>
            <a:schemeClr val="accent5"/>
          </a:solidFill>
        </p:spPr>
        <p:txBody>
          <a:bodyPr tIns="274320" anchor="t" anchorCtr="0"/>
          <a:lstStyle>
            <a:lvl1pPr marL="0" indent="0" algn="ctr">
              <a:buNone/>
              <a:defRPr sz="2113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EE45B-88F8-414E-A760-D81235918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330200"/>
            <a:ext cx="3086100" cy="9245600"/>
          </a:xfrm>
        </p:spPr>
        <p:txBody>
          <a:bodyPr anchor="ctr" anchorCtr="0"/>
          <a:lstStyle>
            <a:lvl1pPr algn="l">
              <a:defRPr sz="5633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AF37600-121E-4196-95A7-94C905A6D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>
                <a:solidFill>
                  <a:schemeClr val="bg1"/>
                </a:solidFill>
              </a:defRPr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FFFFFF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742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1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Full: Title &amp; Brow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12A190B-7994-4FAD-847F-FB33770A89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9906000"/>
          </a:xfrm>
          <a:solidFill>
            <a:schemeClr val="accent5"/>
          </a:solidFill>
        </p:spPr>
        <p:txBody>
          <a:bodyPr tIns="274320" anchor="t" anchorCtr="0"/>
          <a:lstStyle>
            <a:lvl1pPr marL="0" indent="0" algn="ctr">
              <a:buNone/>
              <a:defRPr sz="2113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EE45B-88F8-414E-A760-D81235918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330200"/>
            <a:ext cx="3086100" cy="9245600"/>
          </a:xfrm>
        </p:spPr>
        <p:txBody>
          <a:bodyPr anchor="ctr" anchorCtr="0"/>
          <a:lstStyle>
            <a:lvl1pPr algn="l">
              <a:defRPr sz="5633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D325E8-6F40-4BF0-8ABB-F80F06CFC6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8417" y="330200"/>
            <a:ext cx="3240583" cy="660400"/>
          </a:xfrm>
        </p:spPr>
        <p:txBody>
          <a:bodyPr anchor="t" anchorCtr="0"/>
          <a:lstStyle>
            <a:lvl1pPr marL="0" indent="0" algn="l">
              <a:buFont typeface="Arial" panose="020B0604020202020204" pitchFamily="34" charset="0"/>
              <a:buNone/>
              <a:defRPr sz="2817" b="1">
                <a:solidFill>
                  <a:schemeClr val="accent2"/>
                </a:solidFill>
              </a:defRPr>
            </a:lvl1pPr>
            <a:lvl2pPr marL="406145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9CBD7D9-BDEF-45C2-85DD-B320DB52D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>
                <a:solidFill>
                  <a:schemeClr val="bg1"/>
                </a:solidFill>
              </a:defRPr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FFFFFF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62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1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402-425A-4944-8104-1937C489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EC0ED-BB8D-4101-BC74-E297AC47251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8418" y="1783997"/>
            <a:ext cx="6481167" cy="739648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D2486-EC9D-40B0-BF28-B91E6BBE6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640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F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402-425A-4944-8104-1937C489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330200"/>
            <a:ext cx="6069509" cy="10566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EC0ED-BB8D-4101-BC74-E297AC47251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0075" y="1783997"/>
            <a:ext cx="6069509" cy="7396480"/>
          </a:xfrm>
        </p:spPr>
        <p:txBody>
          <a:bodyPr/>
          <a:lstStyle>
            <a:lvl1pPr marL="337213" indent="-337213">
              <a:buClr>
                <a:schemeClr val="accent1"/>
              </a:buClr>
              <a:buFont typeface="Calibri" panose="020F0502020204030204" pitchFamily="34" charset="0"/>
              <a:buChar char="•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ACE384-61D6-4C76-BF26-1B7E76CFC4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8529" b="20917"/>
          <a:stretch/>
        </p:blipFill>
        <p:spPr>
          <a:xfrm>
            <a:off x="60007" y="0"/>
            <a:ext cx="438913" cy="9906000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E97AEE0-8D1C-4D16-B8E5-BA32496D05D4}"/>
              </a:ext>
            </a:extLst>
          </p:cNvPr>
          <p:cNvSpPr txBox="1">
            <a:spLocks/>
          </p:cNvSpPr>
          <p:nvPr userDrawn="1"/>
        </p:nvSpPr>
        <p:spPr>
          <a:xfrm>
            <a:off x="3557588" y="9203408"/>
            <a:ext cx="2880360" cy="37239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>
              <a:lnSpc>
                <a:spcPct val="90000"/>
              </a:lnSpc>
              <a:spcBef>
                <a:spcPts val="2113"/>
              </a:spcBef>
              <a:defRPr/>
            </a:pPr>
            <a:r>
              <a:rPr lang="en-GB" sz="939" b="1" spc="117" dirty="0">
                <a:solidFill>
                  <a:srgbClr val="FFFFFF">
                    <a:lumMod val="50000"/>
                  </a:srgb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© 2019 McDonald’s CONFIDENTIAL—FOR INTERNAL USE BY </a:t>
            </a:r>
            <a:r>
              <a:rPr lang="en-GB" sz="939" b="1" spc="117" dirty="0" err="1">
                <a:solidFill>
                  <a:srgbClr val="FFFFFF">
                    <a:lumMod val="50000"/>
                  </a:srgb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McDONALD’S</a:t>
            </a:r>
            <a:r>
              <a:rPr lang="en-GB" sz="939" b="1" spc="117" dirty="0">
                <a:solidFill>
                  <a:srgbClr val="FFFFFF">
                    <a:lumMod val="50000"/>
                  </a:srgb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SYSTEM ONLY.</a:t>
            </a:r>
            <a:endParaRPr lang="en-US" sz="939" b="1" spc="117" dirty="0">
              <a:solidFill>
                <a:srgbClr val="FFFFFF">
                  <a:lumMod val="50000"/>
                </a:srgb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 userDrawn="1">
            <p:ph type="sldNum" sz="quarter" idx="4"/>
          </p:nvPr>
        </p:nvSpPr>
        <p:spPr>
          <a:xfrm>
            <a:off x="6386315" y="9413196"/>
            <a:ext cx="283091" cy="162609"/>
          </a:xfrm>
        </p:spPr>
        <p:txBody>
          <a:bodyPr/>
          <a:lstStyle/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02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402-425A-4944-8104-1937C489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22A316C-52CF-4124-82E7-165BEA628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315" y="9413196"/>
            <a:ext cx="283091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algn="r" defTabSz="1073090">
              <a:lnSpc>
                <a:spcPct val="90000"/>
              </a:lnSpc>
              <a:spcBef>
                <a:spcPts val="2113"/>
              </a:spcBef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</a:rPr>
              <a:pPr algn="r" defTabSz="1073090">
                <a:lnSpc>
                  <a:spcPct val="90000"/>
                </a:lnSpc>
                <a:spcBef>
                  <a:spcPts val="2113"/>
                </a:spcBef>
                <a:buSzPct val="95000"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339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74" userDrawn="1">
          <p15:clr>
            <a:srgbClr val="FBAE40"/>
          </p15:clr>
        </p15:guide>
        <p15:guide id="2" orient="horz" pos="1124" userDrawn="1">
          <p15:clr>
            <a:srgbClr val="FBAE40"/>
          </p15:clr>
        </p15:guide>
        <p15:guide id="3" orient="horz" pos="5782" userDrawn="1">
          <p15:clr>
            <a:srgbClr val="FBAE40"/>
          </p15:clr>
        </p15:guide>
        <p15:guide id="4" orient="horz" pos="34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3DD038-D290-4952-9A79-54683E176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18" y="330200"/>
            <a:ext cx="6481167" cy="1056640"/>
          </a:xfrm>
          <a:prstGeom prst="rect">
            <a:avLst/>
          </a:prstGeom>
        </p:spPr>
        <p:txBody>
          <a:bodyPr vert="horz" lIns="91440" tIns="91440" rIns="9144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97B17-16D6-4643-9FD4-9788B5AB6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418" y="1783996"/>
            <a:ext cx="6481167" cy="7396480"/>
          </a:xfrm>
          <a:prstGeom prst="rect">
            <a:avLst/>
          </a:prstGeom>
        </p:spPr>
        <p:txBody>
          <a:bodyPr vert="horz" lIns="137160" tIns="91440" rIns="137160" bIns="274320" rtlCol="0" anchor="ctr" anchorCtr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2CAB7C-07EB-4115-B93E-E3BAE87D6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94331" y="9413196"/>
            <a:ext cx="275075" cy="162609"/>
          </a:xfrm>
          <a:prstGeom prst="rect">
            <a:avLst/>
          </a:prstGeom>
        </p:spPr>
        <p:txBody>
          <a:bodyPr wrap="none" lIns="45720" tIns="0" rIns="45720" bIns="0" anchor="b" anchorCtr="0">
            <a:spAutoFit/>
          </a:bodyPr>
          <a:lstStyle>
            <a:lvl1pPr>
              <a:defRPr lang="en-US" sz="1174" smtClean="0"/>
            </a:lvl1pPr>
          </a:lstStyle>
          <a:p>
            <a:pPr algn="r" defTabSz="1073090" eaLnBrk="0" fontAlgn="base" hangingPunct="0">
              <a:lnSpc>
                <a:spcPct val="90000"/>
              </a:lnSpc>
              <a:spcBef>
                <a:spcPts val="2113"/>
              </a:spcBef>
              <a:spcAft>
                <a:spcPct val="0"/>
              </a:spcAft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defTabSz="1073090" eaLnBrk="0" fontAlgn="base" hangingPunct="0">
                <a:lnSpc>
                  <a:spcPct val="90000"/>
                </a:lnSpc>
                <a:spcBef>
                  <a:spcPts val="2113"/>
                </a:spcBef>
                <a:spcAft>
                  <a:spcPct val="0"/>
                </a:spcAft>
                <a:buSzPct val="95000"/>
              </a:pPr>
              <a:t>‹#›</a:t>
            </a:fld>
            <a:endParaRPr lang="en-AU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701D9F-EAD0-48C1-AD2F-190714B25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75" y="9313474"/>
            <a:ext cx="2880360" cy="394406"/>
          </a:xfrm>
          <a:prstGeom prst="rect">
            <a:avLst/>
          </a:prstGeom>
        </p:spPr>
        <p:txBody>
          <a:bodyPr/>
          <a:lstStyle>
            <a:lvl1pPr>
              <a:defRPr sz="105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© 2017 McDonald’s CONFIDENTIAL—FOR INTERNAL USE BY </a:t>
            </a:r>
            <a:r>
              <a:rPr lang="en-GB" dirty="0" err="1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McDONALD’S</a:t>
            </a:r>
            <a:r>
              <a:rPr lang="en-GB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SYSTEM ONLY.</a:t>
            </a:r>
            <a:endParaRPr lang="en-US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custDataLst>
      <p:tags r:id="rId32"/>
    </p:custDataLst>
    <p:extLst>
      <p:ext uri="{BB962C8B-B14F-4D97-AF65-F5344CB8AC3E}">
        <p14:creationId xmlns:p14="http://schemas.microsoft.com/office/powerpoint/2010/main" val="347199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073117" rtl="0" eaLnBrk="1" latinLnBrk="0" hangingPunct="1">
        <a:lnSpc>
          <a:spcPct val="85000"/>
        </a:lnSpc>
        <a:spcBef>
          <a:spcPts val="705"/>
        </a:spcBef>
        <a:buNone/>
        <a:defRPr sz="3521" b="1" kern="1200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37213" indent="-337213" algn="l" defTabSz="1073117" rtl="0" eaLnBrk="1" latinLnBrk="0" hangingPunct="1">
        <a:lnSpc>
          <a:spcPct val="90000"/>
        </a:lnSpc>
        <a:spcBef>
          <a:spcPts val="2113"/>
        </a:spcBef>
        <a:buFontTx/>
        <a:buBlip>
          <a:blip r:embed="rId33"/>
        </a:buBlip>
        <a:defRPr sz="3286" kern="1200">
          <a:solidFill>
            <a:schemeClr val="tx1"/>
          </a:solidFill>
          <a:latin typeface="+mn-lt"/>
          <a:ea typeface="+mn-ea"/>
          <a:cs typeface="+mn-cs"/>
        </a:defRPr>
      </a:lvl1pPr>
      <a:lvl2pPr marL="605492" indent="-199347" algn="l" defTabSz="1073117" rtl="0" eaLnBrk="1" latinLnBrk="0" hangingPunct="1">
        <a:lnSpc>
          <a:spcPct val="90000"/>
        </a:lnSpc>
        <a:spcBef>
          <a:spcPts val="352"/>
        </a:spcBef>
        <a:buClr>
          <a:schemeClr val="accent2"/>
        </a:buClr>
        <a:buFont typeface="Arial" panose="020B0604020202020204" pitchFamily="34" charset="0"/>
        <a:buChar char="•"/>
        <a:defRPr sz="2347" kern="1200">
          <a:solidFill>
            <a:schemeClr val="tx1"/>
          </a:solidFill>
          <a:latin typeface="+mn-lt"/>
          <a:ea typeface="+mn-ea"/>
          <a:cs typeface="+mn-cs"/>
        </a:defRPr>
      </a:lvl2pPr>
      <a:lvl3pPr marL="873771" indent="-199347" algn="l" defTabSz="1073117" rtl="0" eaLnBrk="1" latinLnBrk="0" hangingPunct="1">
        <a:lnSpc>
          <a:spcPct val="90000"/>
        </a:lnSpc>
        <a:spcBef>
          <a:spcPts val="352"/>
        </a:spcBef>
        <a:buClr>
          <a:schemeClr val="accent2"/>
        </a:buClr>
        <a:buFont typeface="Arial" panose="020B0604020202020204" pitchFamily="34" charset="0"/>
        <a:buChar char="•"/>
        <a:defRPr sz="2347" kern="1200">
          <a:solidFill>
            <a:schemeClr val="tx1"/>
          </a:solidFill>
          <a:latin typeface="+mn-lt"/>
          <a:ea typeface="+mn-ea"/>
          <a:cs typeface="+mn-cs"/>
        </a:defRPr>
      </a:lvl3pPr>
      <a:lvl4pPr marL="1142051" indent="-199347" algn="l" defTabSz="1073117" rtl="0" eaLnBrk="1" latinLnBrk="0" hangingPunct="1">
        <a:lnSpc>
          <a:spcPct val="90000"/>
        </a:lnSpc>
        <a:spcBef>
          <a:spcPts val="352"/>
        </a:spcBef>
        <a:buClr>
          <a:schemeClr val="accent2"/>
        </a:buClr>
        <a:buFont typeface="Arial" panose="020B0604020202020204" pitchFamily="34" charset="0"/>
        <a:buChar char="•"/>
        <a:defRPr sz="2347" kern="1200">
          <a:solidFill>
            <a:schemeClr val="tx1"/>
          </a:solidFill>
          <a:latin typeface="+mn-lt"/>
          <a:ea typeface="+mn-ea"/>
          <a:cs typeface="+mn-cs"/>
        </a:defRPr>
      </a:lvl4pPr>
      <a:lvl5pPr marL="1410329" indent="-199347" algn="l" defTabSz="1073117" rtl="0" eaLnBrk="1" latinLnBrk="0" hangingPunct="1">
        <a:lnSpc>
          <a:spcPct val="90000"/>
        </a:lnSpc>
        <a:spcBef>
          <a:spcPts val="352"/>
        </a:spcBef>
        <a:buClr>
          <a:schemeClr val="accent2"/>
        </a:buClr>
        <a:buFont typeface="Arial" panose="020B0604020202020204" pitchFamily="34" charset="0"/>
        <a:buChar char="•"/>
        <a:defRPr sz="2347" kern="1200">
          <a:solidFill>
            <a:schemeClr val="tx1"/>
          </a:solidFill>
          <a:latin typeface="+mn-lt"/>
          <a:ea typeface="+mn-ea"/>
          <a:cs typeface="+mn-cs"/>
        </a:defRPr>
      </a:lvl5pPr>
      <a:lvl6pPr marL="2951072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487631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4024189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560748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311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1pPr>
      <a:lvl2pPr marL="536558" algn="l" defTabSz="107311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2pPr>
      <a:lvl3pPr marL="1073117" algn="l" defTabSz="107311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3pPr>
      <a:lvl4pPr marL="1609675" algn="l" defTabSz="107311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146234" algn="l" defTabSz="107311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682792" algn="l" defTabSz="107311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algn="l" defTabSz="107311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3755909" algn="l" defTabSz="107311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292468" algn="l" defTabSz="107311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60" userDrawn="1">
          <p15:clr>
            <a:srgbClr val="F26B43"/>
          </p15:clr>
        </p15:guide>
        <p15:guide id="2" orient="horz" pos="3120" userDrawn="1">
          <p15:clr>
            <a:srgbClr val="F26B43"/>
          </p15:clr>
        </p15:guide>
        <p15:guide id="3" pos="118" userDrawn="1">
          <p15:clr>
            <a:srgbClr val="F26B43"/>
          </p15:clr>
        </p15:guide>
        <p15:guide id="4" pos="4202" userDrawn="1">
          <p15:clr>
            <a:srgbClr val="F26B43"/>
          </p15:clr>
        </p15:guide>
        <p15:guide id="5" orient="horz" pos="208" userDrawn="1">
          <p15:clr>
            <a:srgbClr val="F26B43"/>
          </p15:clr>
        </p15:guide>
        <p15:guide id="6" orient="horz" pos="6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© 2017 McDonald’s CONFIDENTIAL—FOR INTERNAL USE BY McDONALD’S SYSTEM ONLY.</a:t>
            </a:r>
            <a:endParaRPr lang="en-US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defTabSz="1073090" eaLnBrk="0" fontAlgn="base" hangingPunct="0">
              <a:lnSpc>
                <a:spcPct val="90000"/>
              </a:lnSpc>
              <a:spcBef>
                <a:spcPts val="2113"/>
              </a:spcBef>
              <a:spcAft>
                <a:spcPct val="0"/>
              </a:spcAft>
              <a:buSzPct val="95000"/>
            </a:pPr>
            <a:fld id="{EA543DA1-053B-459F-9A3B-E2E644C3A7CD}" type="slidenum">
              <a:rPr lang="en-AU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defTabSz="1073090" eaLnBrk="0" fontAlgn="base" hangingPunct="0">
                <a:lnSpc>
                  <a:spcPct val="90000"/>
                </a:lnSpc>
                <a:spcBef>
                  <a:spcPts val="2113"/>
                </a:spcBef>
                <a:spcAft>
                  <a:spcPct val="0"/>
                </a:spcAft>
                <a:buSzPct val="95000"/>
              </a:pPr>
              <a:t>‹#›</a:t>
            </a:fld>
            <a:endParaRPr lang="en-AU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049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60" userDrawn="1">
          <p15:clr>
            <a:srgbClr val="F26B43"/>
          </p15:clr>
        </p15:guide>
        <p15:guide id="2" orient="horz" pos="3120" userDrawn="1">
          <p15:clr>
            <a:srgbClr val="F26B43"/>
          </p15:clr>
        </p15:guide>
        <p15:guide id="3" pos="118" userDrawn="1">
          <p15:clr>
            <a:srgbClr val="F26B43"/>
          </p15:clr>
        </p15:guide>
        <p15:guide id="4" pos="4202" userDrawn="1">
          <p15:clr>
            <a:srgbClr val="F26B43"/>
          </p15:clr>
        </p15:guide>
        <p15:guide id="5" orient="horz" pos="208" userDrawn="1">
          <p15:clr>
            <a:srgbClr val="F26B43"/>
          </p15:clr>
        </p15:guide>
        <p15:guide id="6" orient="horz" pos="6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2.xml"/><Relationship Id="rId1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677792" y="330198"/>
            <a:ext cx="5323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b="1" dirty="0">
                <a:solidFill>
                  <a:srgbClr val="000000"/>
                </a:solidFill>
                <a:latin typeface="Speedee" panose="020B0603030502020204" pitchFamily="34" charset="0"/>
                <a:ea typeface="ＭＳ Ｐゴシック" panose="020B0600070205080204" pitchFamily="34" charset="-128"/>
              </a:rPr>
              <a:t>Qualities of an Effective Coach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b="1" i="1" dirty="0">
                <a:solidFill>
                  <a:srgbClr val="000000"/>
                </a:solidFill>
                <a:latin typeface="Speedee" panose="020B0603030502020204" pitchFamily="34" charset="0"/>
                <a:ea typeface="ＭＳ Ｐゴシック" panose="020B0600070205080204" pitchFamily="34" charset="-128"/>
              </a:rPr>
              <a:t>Building Engaged Teams: Coaching to GROW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95662" y="1441408"/>
            <a:ext cx="6198920" cy="573298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408"/>
              </a:spcBef>
              <a:spcAft>
                <a:spcPts val="705"/>
              </a:spcAft>
            </a:pPr>
            <a:r>
              <a:rPr lang="en-US" sz="1400" b="1" dirty="0">
                <a:latin typeface="Speedee" panose="020B0603030502020204" pitchFamily="34" charset="0"/>
              </a:rPr>
              <a:t>Coaching Self-Assessment: </a:t>
            </a:r>
            <a:r>
              <a:rPr lang="en-US" sz="1400" dirty="0">
                <a:latin typeface="Speedee" panose="020B0603030502020204" pitchFamily="34" charset="0"/>
              </a:rPr>
              <a:t>Use this tool to discover your opportunities to GROW as a coach by answering the following questions:</a:t>
            </a:r>
            <a:endParaRPr lang="en-AU" sz="1400" dirty="0"/>
          </a:p>
        </p:txBody>
      </p:sp>
      <p:sp>
        <p:nvSpPr>
          <p:cNvPr id="38" name="Rectangle 37"/>
          <p:cNvSpPr/>
          <p:nvPr/>
        </p:nvSpPr>
        <p:spPr>
          <a:xfrm>
            <a:off x="395661" y="2181751"/>
            <a:ext cx="6198919" cy="5724644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coach using a growth mindset. I believe that abilities can be developed through dedication and hard work.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make development of my people one of my top priorities.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proactively plan time during my week to have coaching conversations.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consistently look for opportunities to develop new skills in my team.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share knowledge with my team and educate them whenever I can. 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share feedback with team members openly and encourage exchange of ideas.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am willing to receive critical feedback from my team. 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show enthusiasm for the work we do and provide encouragement to the team regularly.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know what makes work meaningful and satisfying for my team members.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adapt my communication style based on team member needs.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When coaching, I listen intently and paraphrases back to check for understanding.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push team members to stretch themselves.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guide coaching conversations by asking questions, rather than giving directives.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am knowledgeable of team members’ aspirations and goals they are working on.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know how my team members’ like to be recognized, acknowledged and rewarded for a job well done.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am clear about what is limiting any team member from delivering their best.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AU" sz="1300" dirty="0"/>
              <a:t>I know what support, resources and skills team members need from me to be more effective?</a:t>
            </a:r>
            <a:br>
              <a:rPr lang="en-AU" sz="1300" dirty="0">
                <a:latin typeface="Speedee" panose="020B0603030502020204" pitchFamily="34" charset="0"/>
              </a:rPr>
            </a:br>
            <a:endParaRPr lang="en-AU" sz="1300" dirty="0">
              <a:latin typeface="Speedee" panose="020B06030305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840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1_MCD" val="cL0x3oVx"/>
  <p:tag name="ARTICULATE_SLIDE_COUNT" val="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cD">
  <a:themeElements>
    <a:clrScheme name="McD Vis ID">
      <a:dk1>
        <a:srgbClr val="000000"/>
      </a:dk1>
      <a:lt1>
        <a:srgbClr val="FFFFFF"/>
      </a:lt1>
      <a:dk2>
        <a:srgbClr val="5F5F5F"/>
      </a:dk2>
      <a:lt2>
        <a:srgbClr val="E6E6E6"/>
      </a:lt2>
      <a:accent1>
        <a:srgbClr val="FFB71B"/>
      </a:accent1>
      <a:accent2>
        <a:srgbClr val="C8161D"/>
      </a:accent2>
      <a:accent3>
        <a:srgbClr val="555555"/>
      </a:accent3>
      <a:accent4>
        <a:srgbClr val="878787"/>
      </a:accent4>
      <a:accent5>
        <a:srgbClr val="BEBEBE"/>
      </a:accent5>
      <a:accent6>
        <a:srgbClr val="DCDCDC"/>
      </a:accent6>
      <a:hlink>
        <a:srgbClr val="FFB71B"/>
      </a:hlink>
      <a:folHlink>
        <a:srgbClr val="C8161D"/>
      </a:folHlink>
    </a:clrScheme>
    <a:fontScheme name="McD Vis ID">
      <a:majorFont>
        <a:latin typeface="Speedee"/>
        <a:ea typeface=""/>
        <a:cs typeface=""/>
      </a:majorFont>
      <a:minorFont>
        <a:latin typeface="Speede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solidFill>
            <a:schemeClr val="bg1"/>
          </a:solidFill>
        </a:ln>
      </a:spPr>
      <a:bodyPr wrap="none" lIns="182880" tIns="91440" rIns="182880" bIns="91440" rtlCol="0" anchor="ctr">
        <a:spAutoFit/>
      </a:bodyPr>
      <a:lstStyle>
        <a:defPPr algn="ctr">
          <a:lnSpc>
            <a:spcPct val="90000"/>
          </a:lnSpc>
          <a:spcBef>
            <a:spcPts val="1200"/>
          </a:spcBef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c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272</Words>
  <Application>Microsoft Macintosh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Speedee</vt:lpstr>
      <vt:lpstr>Arial</vt:lpstr>
      <vt:lpstr>Calibri</vt:lpstr>
      <vt:lpstr>Calibri Light</vt:lpstr>
      <vt:lpstr>Helvetica</vt:lpstr>
      <vt:lpstr>Roboto</vt:lpstr>
      <vt:lpstr>McD</vt:lpstr>
      <vt:lpstr>1_McD</vt:lpstr>
      <vt:lpstr>PowerPoint Presentation</vt:lpstr>
    </vt:vector>
  </TitlesOfParts>
  <Company>McDonald's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Thurston Simon</dc:creator>
  <cp:lastModifiedBy>Tara Powers</cp:lastModifiedBy>
  <cp:revision>39</cp:revision>
  <cp:lastPrinted>2020-05-11T05:16:10Z</cp:lastPrinted>
  <dcterms:created xsi:type="dcterms:W3CDTF">2020-05-11T05:06:20Z</dcterms:created>
  <dcterms:modified xsi:type="dcterms:W3CDTF">2023-08-09T03:10:21Z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58AA661D-84FE-49A1-AF40-01B3DFFD86D8</vt:lpwstr>
  </property>
  <property fmtid="{D5CDD505-2E9C-101B-9397-08002B2CF9AE}" pid="3" name="ArticulatePath">
    <vt:lpwstr>Presentation1</vt:lpwstr>
  </property>
</Properties>
</file>